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7" r:id="rId2"/>
    <p:sldId id="259" r:id="rId3"/>
    <p:sldId id="260" r:id="rId4"/>
    <p:sldId id="261" r:id="rId5"/>
    <p:sldId id="262" r:id="rId6"/>
    <p:sldId id="265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3974B66-5C3E-458C-9DA7-A764165952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D7C53C7-E801-43E2-81CD-0E404F58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974B66-5C3E-458C-9DA7-A764165952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7C53C7-E801-43E2-81CD-0E404F58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974B66-5C3E-458C-9DA7-A764165952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7C53C7-E801-43E2-81CD-0E404F58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974B66-5C3E-458C-9DA7-A764165952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7C53C7-E801-43E2-81CD-0E404F58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3974B66-5C3E-458C-9DA7-A764165952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D7C53C7-E801-43E2-81CD-0E404F58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974B66-5C3E-458C-9DA7-A764165952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D7C53C7-E801-43E2-81CD-0E404F58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974B66-5C3E-458C-9DA7-A764165952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D7C53C7-E801-43E2-81CD-0E404F58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974B66-5C3E-458C-9DA7-A764165952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7C53C7-E801-43E2-81CD-0E404F58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974B66-5C3E-458C-9DA7-A764165952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7C53C7-E801-43E2-81CD-0E404F58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3974B66-5C3E-458C-9DA7-A764165952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D7C53C7-E801-43E2-81CD-0E404F58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3974B66-5C3E-458C-9DA7-A764165952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D7C53C7-E801-43E2-81CD-0E404F58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D3974B66-5C3E-458C-9DA7-A764165952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D7C53C7-E801-43E2-81CD-0E404F58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Diseases Of The Heart: Vanity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</a:t>
            </a:r>
            <a:r>
              <a:rPr lang="en-US" dirty="0" err="1" smtClean="0"/>
              <a:t>Hasan</a:t>
            </a:r>
            <a:r>
              <a:rPr lang="en-US" dirty="0" smtClean="0"/>
              <a:t> Suleiman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49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/>
              <a:t>I</a:t>
            </a:r>
            <a:r>
              <a:rPr lang="en-US" dirty="0" smtClean="0"/>
              <a:t>s Vanity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 Excessive pride in your own accomplishments or </a:t>
            </a:r>
            <a:r>
              <a:rPr lang="en-US" dirty="0" smtClean="0"/>
              <a:t>thinking(but not saying)that </a:t>
            </a:r>
            <a:r>
              <a:rPr lang="en-US" dirty="0" smtClean="0"/>
              <a:t>your better than others.</a:t>
            </a:r>
          </a:p>
          <a:p>
            <a:r>
              <a:rPr lang="en-US" dirty="0" smtClean="0"/>
              <a:t>Has a similar definition </a:t>
            </a:r>
            <a:r>
              <a:rPr lang="en-US" dirty="0" smtClean="0"/>
              <a:t>as </a:t>
            </a:r>
            <a:r>
              <a:rPr lang="en-US" dirty="0" smtClean="0"/>
              <a:t>arrogance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images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3810000"/>
            <a:ext cx="22098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5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Vanity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 common example is someone who doesn't say anything to you but has a condescending attitude or acts like he/she is better than others.</a:t>
            </a:r>
          </a:p>
          <a:p>
            <a:r>
              <a:rPr lang="en-US" sz="2400" dirty="0" smtClean="0"/>
              <a:t>Another example is if someone has a nice car he/she purposely drive that car in front of you every day just to say that they have a nicer car than you.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839" y="4343400"/>
            <a:ext cx="1828800" cy="19240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4038600"/>
            <a:ext cx="2635552" cy="2075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889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</a:t>
            </a:r>
            <a:r>
              <a:rPr lang="en-US" dirty="0"/>
              <a:t>T</a:t>
            </a:r>
            <a:r>
              <a:rPr lang="en-US" dirty="0" smtClean="0"/>
              <a:t>o </a:t>
            </a:r>
            <a:r>
              <a:rPr lang="en-US" dirty="0"/>
              <a:t>T</a:t>
            </a:r>
            <a:r>
              <a:rPr lang="en-US" dirty="0" smtClean="0"/>
              <a:t>ell </a:t>
            </a:r>
            <a:r>
              <a:rPr lang="en-US" dirty="0"/>
              <a:t>I</a:t>
            </a:r>
            <a:r>
              <a:rPr lang="en-US" dirty="0" smtClean="0"/>
              <a:t>f </a:t>
            </a:r>
            <a:r>
              <a:rPr lang="en-US" dirty="0"/>
              <a:t>Y</a:t>
            </a:r>
            <a:r>
              <a:rPr lang="en-US" dirty="0" smtClean="0"/>
              <a:t>ou </a:t>
            </a:r>
            <a:r>
              <a:rPr lang="en-US" dirty="0"/>
              <a:t>H</a:t>
            </a:r>
            <a:r>
              <a:rPr lang="en-US" dirty="0" smtClean="0"/>
              <a:t>ave </a:t>
            </a:r>
            <a:r>
              <a:rPr lang="en-US" dirty="0"/>
              <a:t>V</a:t>
            </a:r>
            <a:r>
              <a:rPr lang="en-US" dirty="0" smtClean="0"/>
              <a:t>anity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Vanity is very hard to detect</a:t>
            </a:r>
          </a:p>
          <a:p>
            <a:r>
              <a:rPr lang="en-US" sz="2800" dirty="0"/>
              <a:t>H</a:t>
            </a:r>
            <a:r>
              <a:rPr lang="en-US" sz="2800" dirty="0" smtClean="0"/>
              <a:t>ave very good friends who will tell you’re being a jerk.</a:t>
            </a:r>
          </a:p>
          <a:p>
            <a:r>
              <a:rPr lang="en-US" sz="2800" dirty="0" smtClean="0"/>
              <a:t>You have to constantly think about your actions </a:t>
            </a:r>
          </a:p>
          <a:p>
            <a:r>
              <a:rPr lang="en-US" sz="2800" dirty="0"/>
              <a:t>T</a:t>
            </a:r>
            <a:r>
              <a:rPr lang="en-US" sz="2800" dirty="0" smtClean="0"/>
              <a:t>hink before you do or say anything that might bother others.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4225088"/>
            <a:ext cx="2438400" cy="2213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381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C</a:t>
            </a:r>
            <a:r>
              <a:rPr lang="en-US" dirty="0" smtClean="0"/>
              <a:t>ure </a:t>
            </a:r>
            <a:r>
              <a:rPr lang="en-US" dirty="0"/>
              <a:t>F</a:t>
            </a:r>
            <a:r>
              <a:rPr lang="en-US" dirty="0" smtClean="0"/>
              <a:t>or Vanity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Vanity can be cured by always humbling yourself </a:t>
            </a:r>
          </a:p>
          <a:p>
            <a:r>
              <a:rPr lang="en-US" sz="2800" dirty="0"/>
              <a:t>E</a:t>
            </a:r>
            <a:r>
              <a:rPr lang="en-US" sz="2800" dirty="0" smtClean="0"/>
              <a:t>ven if you have a shred of vanity in your heart put yourself below others</a:t>
            </a:r>
          </a:p>
          <a:p>
            <a:r>
              <a:rPr lang="en-US" sz="2800" dirty="0"/>
              <a:t>N</a:t>
            </a:r>
            <a:r>
              <a:rPr lang="en-US" sz="2800" dirty="0" smtClean="0"/>
              <a:t>ot to an extreme point</a:t>
            </a:r>
          </a:p>
          <a:p>
            <a:r>
              <a:rPr lang="en-US" sz="2800" dirty="0" smtClean="0"/>
              <a:t>Go out of your way to do things for people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4419600"/>
            <a:ext cx="2365244" cy="177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198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  <p:extLst>
      <p:ext uri="{BB962C8B-B14F-4D97-AF65-F5344CB8AC3E}">
        <p14:creationId xmlns:p14="http://schemas.microsoft.com/office/powerpoint/2010/main" val="2295861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Tonicity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type of heart is hypotonic</a:t>
            </a:r>
          </a:p>
          <a:p>
            <a:r>
              <a:rPr lang="en-US" dirty="0" smtClean="0"/>
              <a:t>The person who has this disease is so full of themselves it explodes back on them.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191000"/>
            <a:ext cx="4543425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5956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Hadith/Ayah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Time New Roman"/>
              </a:rPr>
              <a:t>And when they hear vanity they withdraw from it and say: Unto us our works and unto you your works. Peace be unto you! We desire not the </a:t>
            </a:r>
            <a:r>
              <a:rPr lang="en-US" dirty="0" smtClean="0">
                <a:solidFill>
                  <a:srgbClr val="000000"/>
                </a:solidFill>
                <a:latin typeface="Time New Roman"/>
              </a:rPr>
              <a:t>ignorant-28:55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Time New Roman"/>
              </a:rPr>
              <a:t>Surat al-</a:t>
            </a:r>
            <a:r>
              <a:rPr lang="en-US" dirty="0" err="1" smtClean="0">
                <a:solidFill>
                  <a:srgbClr val="000000"/>
                </a:solidFill>
                <a:latin typeface="Time New Roman"/>
              </a:rPr>
              <a:t>Qasas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513" y="4267200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34720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</TotalTime>
  <Words>242</Words>
  <Application>Microsoft Office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Foundry</vt:lpstr>
      <vt:lpstr>Diseases Of The Heart: Vanity</vt:lpstr>
      <vt:lpstr>What Is Vanity</vt:lpstr>
      <vt:lpstr>Examples of Vanity </vt:lpstr>
      <vt:lpstr>How To Tell If You Have Vanity</vt:lpstr>
      <vt:lpstr>The Cure For Vanity</vt:lpstr>
      <vt:lpstr>PowerPoint Presentation</vt:lpstr>
      <vt:lpstr>Tonicity </vt:lpstr>
      <vt:lpstr>Hadith/Ayah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Diseases Of The Heart: Vanity</dc:title>
  <dc:creator>Owner</dc:creator>
  <cp:lastModifiedBy>Owner</cp:lastModifiedBy>
  <cp:revision>6</cp:revision>
  <dcterms:created xsi:type="dcterms:W3CDTF">2013-05-01T00:36:26Z</dcterms:created>
  <dcterms:modified xsi:type="dcterms:W3CDTF">2013-05-01T01:25:30Z</dcterms:modified>
</cp:coreProperties>
</file>