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24A650BE-1D4F-490D-A1C3-F28CC1D98F9C}" type="datetimeFigureOut">
              <a:rPr lang="en-US" smtClean="0"/>
              <a:t>4/30/2013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73E99AA-0B3B-42BA-8F5D-D443E9F9A8E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A650BE-1D4F-490D-A1C3-F28CC1D98F9C}" type="datetimeFigureOut">
              <a:rPr lang="en-US" smtClean="0"/>
              <a:t>4/30/2013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E99AA-0B3B-42BA-8F5D-D443E9F9A8E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A650BE-1D4F-490D-A1C3-F28CC1D98F9C}" type="datetimeFigureOut">
              <a:rPr lang="en-US" smtClean="0"/>
              <a:t>4/30/2013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E99AA-0B3B-42BA-8F5D-D443E9F9A8E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24A650BE-1D4F-490D-A1C3-F28CC1D98F9C}" type="datetimeFigureOut">
              <a:rPr lang="en-US" smtClean="0"/>
              <a:t>4/30/2013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073E99AA-0B3B-42BA-8F5D-D443E9F9A8E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24A650BE-1D4F-490D-A1C3-F28CC1D98F9C}" type="datetimeFigureOut">
              <a:rPr lang="en-US" smtClean="0"/>
              <a:t>4/30/2013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073E99AA-0B3B-42BA-8F5D-D443E9F9A8E4}"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24A650BE-1D4F-490D-A1C3-F28CC1D98F9C}" type="datetimeFigureOut">
              <a:rPr lang="en-US" smtClean="0"/>
              <a:t>4/30/2013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073E99AA-0B3B-42BA-8F5D-D443E9F9A8E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24A650BE-1D4F-490D-A1C3-F28CC1D98F9C}" type="datetimeFigureOut">
              <a:rPr lang="en-US" smtClean="0"/>
              <a:t>4/30/2013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073E99AA-0B3B-42BA-8F5D-D443E9F9A8E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4A650BE-1D4F-490D-A1C3-F28CC1D98F9C}" type="datetimeFigureOut">
              <a:rPr lang="en-US" smtClean="0"/>
              <a:t>4/30/2013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3E99AA-0B3B-42BA-8F5D-D443E9F9A8E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24A650BE-1D4F-490D-A1C3-F28CC1D98F9C}" type="datetimeFigureOut">
              <a:rPr lang="en-US" smtClean="0"/>
              <a:t>4/30/2013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073E99AA-0B3B-42BA-8F5D-D443E9F9A8E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24A650BE-1D4F-490D-A1C3-F28CC1D98F9C}" type="datetimeFigureOut">
              <a:rPr lang="en-US" smtClean="0"/>
              <a:t>4/30/2013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073E99AA-0B3B-42BA-8F5D-D443E9F9A8E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24A650BE-1D4F-490D-A1C3-F28CC1D98F9C}" type="datetimeFigureOut">
              <a:rPr lang="en-US" smtClean="0"/>
              <a:t>4/30/2013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073E99AA-0B3B-42BA-8F5D-D443E9F9A8E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4A650BE-1D4F-490D-A1C3-F28CC1D98F9C}" type="datetimeFigureOut">
              <a:rPr lang="en-US" smtClean="0"/>
              <a:t>4/30/2013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73E99AA-0B3B-42BA-8F5D-D443E9F9A8E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Anger" TargetMode="External"/><Relationship Id="rId2" Type="http://schemas.openxmlformats.org/officeDocument/2006/relationships/hyperlink" Target="http://muttaqun.com/anger.html" TargetMode="External"/><Relationship Id="rId1" Type="http://schemas.openxmlformats.org/officeDocument/2006/relationships/slideLayout" Target="../slideLayouts/slideLayout2.xml"/><Relationship Id="rId4" Type="http://schemas.openxmlformats.org/officeDocument/2006/relationships/hyperlink" Target="http://www.thefreedictionary.com/ang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dirty="0" smtClean="0"/>
              <a:t>Anger </a:t>
            </a:r>
            <a:endParaRPr lang="en-US" sz="9600" dirty="0"/>
          </a:p>
        </p:txBody>
      </p:sp>
      <p:sp>
        <p:nvSpPr>
          <p:cNvPr id="3" name="Subtitle 2"/>
          <p:cNvSpPr>
            <a:spLocks noGrp="1"/>
          </p:cNvSpPr>
          <p:nvPr>
            <p:ph type="subTitle" idx="1"/>
          </p:nvPr>
        </p:nvSpPr>
        <p:spPr>
          <a:xfrm>
            <a:off x="152400" y="5486400"/>
            <a:ext cx="4800600" cy="1066800"/>
          </a:xfrm>
        </p:spPr>
        <p:txBody>
          <a:bodyPr>
            <a:normAutofit/>
          </a:bodyPr>
          <a:lstStyle/>
          <a:p>
            <a:r>
              <a:rPr lang="en-US" sz="4800" dirty="0" smtClean="0"/>
              <a:t>Waleed </a:t>
            </a:r>
            <a:r>
              <a:rPr lang="en-US" sz="4800" dirty="0"/>
              <a:t>H</a:t>
            </a:r>
            <a:r>
              <a:rPr lang="en-US" sz="4800" dirty="0" smtClean="0"/>
              <a:t>uwio</a:t>
            </a:r>
          </a:p>
          <a:p>
            <a:endParaRPr lang="en-US" sz="4800" dirty="0"/>
          </a:p>
        </p:txBody>
      </p:sp>
      <p:pic>
        <p:nvPicPr>
          <p:cNvPr id="1026" name="Picture 2" descr="https://encrypted-tbn3.gstatic.com/images?q=tbn:ANd9GcQlP1NNNVDQgGxRNhtSlnGh0AIsMXaPFiOafLHEffB9PW4qL1yqZ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514600"/>
            <a:ext cx="3185469"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74026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Hadieth About </a:t>
            </a:r>
            <a:r>
              <a:rPr lang="en-US" dirty="0"/>
              <a:t>A</a:t>
            </a:r>
            <a:r>
              <a:rPr lang="en-US" dirty="0" smtClean="0"/>
              <a:t>nger</a:t>
            </a:r>
            <a:endParaRPr lang="en-US" dirty="0"/>
          </a:p>
        </p:txBody>
      </p:sp>
      <p:sp>
        <p:nvSpPr>
          <p:cNvPr id="3" name="Content Placeholder 2"/>
          <p:cNvSpPr>
            <a:spLocks noGrp="1"/>
          </p:cNvSpPr>
          <p:nvPr>
            <p:ph idx="1"/>
          </p:nvPr>
        </p:nvSpPr>
        <p:spPr/>
        <p:txBody>
          <a:bodyPr>
            <a:normAutofit fontScale="32500" lnSpcReduction="20000"/>
          </a:bodyPr>
          <a:lstStyle/>
          <a:p>
            <a:r>
              <a:rPr lang="en-US" sz="7000" b="1" i="1" dirty="0"/>
              <a:t>Hadith - </a:t>
            </a:r>
            <a:r>
              <a:rPr lang="en-US" sz="7000" b="1" i="1" dirty="0" err="1"/>
              <a:t>Sahih</a:t>
            </a:r>
            <a:r>
              <a:rPr lang="en-US" sz="7000" b="1" i="1" dirty="0"/>
              <a:t> Al-</a:t>
            </a:r>
            <a:r>
              <a:rPr lang="en-US" sz="7000" b="1" i="1" dirty="0" err="1"/>
              <a:t>Bukhari</a:t>
            </a:r>
            <a:r>
              <a:rPr lang="en-US" sz="7000" b="1" i="1" dirty="0"/>
              <a:t> 8.135, Narrated Abu </a:t>
            </a:r>
            <a:r>
              <a:rPr lang="en-US" sz="7000" b="1" i="1" dirty="0" err="1"/>
              <a:t>Huraira</a:t>
            </a:r>
            <a:r>
              <a:rPr lang="en-US" sz="7000" b="1" i="1" dirty="0"/>
              <a:t>, </a:t>
            </a:r>
            <a:r>
              <a:rPr lang="en-US" sz="7000" b="1" i="1" dirty="0" err="1"/>
              <a:t>r.a.</a:t>
            </a:r>
            <a:endParaRPr lang="en-US" sz="7000" dirty="0"/>
          </a:p>
          <a:p>
            <a:pPr marL="64008" indent="0">
              <a:buNone/>
            </a:pPr>
            <a:r>
              <a:rPr lang="en-US" sz="7000" dirty="0" smtClean="0"/>
              <a:t>Allah's Apostle  said, "The strong is not the one who overcomes the people by his strength, but the strong is the one who controls himself while in anger.“</a:t>
            </a:r>
          </a:p>
          <a:p>
            <a:r>
              <a:rPr lang="en-US" sz="7000" b="1" i="1" dirty="0"/>
              <a:t>Hadith - </a:t>
            </a:r>
            <a:r>
              <a:rPr lang="en-US" sz="7000" b="1" i="1" dirty="0" err="1"/>
              <a:t>Sahih</a:t>
            </a:r>
            <a:r>
              <a:rPr lang="en-US" sz="7000" b="1" i="1" dirty="0"/>
              <a:t> Al-</a:t>
            </a:r>
            <a:r>
              <a:rPr lang="en-US" sz="7000" b="1" i="1" dirty="0" err="1"/>
              <a:t>Bukhari</a:t>
            </a:r>
            <a:r>
              <a:rPr lang="en-US" sz="7000" b="1" i="1" dirty="0"/>
              <a:t> 8.137, Narrated Abu </a:t>
            </a:r>
            <a:r>
              <a:rPr lang="en-US" sz="7000" b="1" i="1" dirty="0" err="1"/>
              <a:t>Huraira</a:t>
            </a:r>
            <a:r>
              <a:rPr lang="en-US" sz="7000" b="1" i="1" dirty="0"/>
              <a:t>, </a:t>
            </a:r>
            <a:r>
              <a:rPr lang="en-US" sz="7000" b="1" i="1" dirty="0" err="1"/>
              <a:t>r.a.</a:t>
            </a:r>
            <a:endParaRPr lang="en-US" sz="7000" dirty="0"/>
          </a:p>
          <a:p>
            <a:pPr marL="64008" indent="0">
              <a:buNone/>
            </a:pPr>
            <a:r>
              <a:rPr lang="en-US" sz="7000" dirty="0"/>
              <a:t>A man said to the Prophet , "Advise me!" The Prophet said, "Do not become angry and furious." The man asked (the same) again and again, and the Prophet said in each case, "Do not become angry and furious."</a:t>
            </a:r>
          </a:p>
          <a:p>
            <a:pPr marL="64008" indent="0">
              <a:buNone/>
            </a:pPr>
            <a:endParaRPr lang="en-US" sz="7000" dirty="0"/>
          </a:p>
          <a:p>
            <a:pPr marL="64008" indent="0">
              <a:buNone/>
            </a:pPr>
            <a:r>
              <a:rPr lang="en-US" sz="7000" dirty="0"/>
              <a:t/>
            </a:r>
            <a:br>
              <a:rPr lang="en-US" sz="7000" dirty="0"/>
            </a:br>
            <a:endParaRPr lang="en-US" sz="7000" dirty="0" smtClean="0"/>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39168"/>
            <a:ext cx="18288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0014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Quran </a:t>
            </a:r>
            <a:r>
              <a:rPr lang="en-US" dirty="0"/>
              <a:t>S</a:t>
            </a:r>
            <a:r>
              <a:rPr lang="en-US" dirty="0" smtClean="0"/>
              <a:t>tated About </a:t>
            </a:r>
            <a:r>
              <a:rPr lang="en-US" dirty="0"/>
              <a:t>A</a:t>
            </a:r>
            <a:r>
              <a:rPr lang="en-US" dirty="0" smtClean="0"/>
              <a:t>nger</a:t>
            </a:r>
            <a:endParaRPr lang="en-US" dirty="0"/>
          </a:p>
        </p:txBody>
      </p:sp>
      <p:sp>
        <p:nvSpPr>
          <p:cNvPr id="3" name="Content Placeholder 2"/>
          <p:cNvSpPr>
            <a:spLocks noGrp="1"/>
          </p:cNvSpPr>
          <p:nvPr>
            <p:ph idx="1"/>
          </p:nvPr>
        </p:nvSpPr>
        <p:spPr/>
        <p:txBody>
          <a:bodyPr>
            <a:normAutofit/>
          </a:bodyPr>
          <a:lstStyle/>
          <a:p>
            <a:r>
              <a:rPr lang="en-US" sz="2800" b="1" i="1" dirty="0"/>
              <a:t>The Noble Qur'an - </a:t>
            </a:r>
            <a:r>
              <a:rPr lang="en-US" sz="2800" b="1" i="1" dirty="0" err="1"/>
              <a:t>Fussilat</a:t>
            </a:r>
            <a:r>
              <a:rPr lang="en-US" sz="2800" b="1" i="1" dirty="0"/>
              <a:t> 41:34</a:t>
            </a:r>
            <a:endParaRPr lang="en-US" sz="2800" dirty="0"/>
          </a:p>
          <a:p>
            <a:pPr marL="64008" indent="0">
              <a:buNone/>
            </a:pPr>
            <a:r>
              <a:rPr lang="en-US" sz="2800" dirty="0"/>
              <a:t>The good deed and the evil deed cannot be equal. Repel (the evil) with one which is better (i.e. </a:t>
            </a:r>
            <a:r>
              <a:rPr lang="en-US" sz="2800" dirty="0" err="1"/>
              <a:t>Allâh</a:t>
            </a:r>
            <a:r>
              <a:rPr lang="en-US" sz="2800" dirty="0"/>
              <a:t> ordered the faithful believers to be patient at the time of anger, and to excuse those who treat them badly), then verily! he, between whom and you there was enmity, (will become) as though he was a close friend</a:t>
            </a:r>
            <a:r>
              <a:rPr lang="en-US" sz="2800" dirty="0" smtClean="0"/>
              <a:t>.</a:t>
            </a:r>
          </a:p>
          <a:p>
            <a:endParaRPr lang="en-US" dirty="0"/>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5400796"/>
            <a:ext cx="1600200" cy="1457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1241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Control your Anger</a:t>
            </a:r>
            <a:endParaRPr lang="en-US" dirty="0"/>
          </a:p>
        </p:txBody>
      </p:sp>
      <p:sp>
        <p:nvSpPr>
          <p:cNvPr id="3" name="Content Placeholder 2"/>
          <p:cNvSpPr>
            <a:spLocks noGrp="1"/>
          </p:cNvSpPr>
          <p:nvPr>
            <p:ph idx="1"/>
          </p:nvPr>
        </p:nvSpPr>
        <p:spPr/>
        <p:txBody>
          <a:bodyPr/>
          <a:lstStyle/>
          <a:p>
            <a:r>
              <a:rPr lang="en-US" dirty="0" smtClean="0"/>
              <a:t>The prophet once clearly stated if you get angry and you are standing sit down. If you are still angry lay down. And if you are still upset make wudh pray. After all that and you are still angry sleep it off.</a:t>
            </a:r>
          </a:p>
          <a:p>
            <a:r>
              <a:rPr lang="en-US" dirty="0" smtClean="0"/>
              <a:t>This shows that it is very important to never stay angry and also never lose control of yourself when your angry.</a:t>
            </a:r>
          </a:p>
          <a:p>
            <a:endParaRPr lang="en-US" dirty="0"/>
          </a:p>
        </p:txBody>
      </p:sp>
    </p:spTree>
    <p:extLst>
      <p:ext uri="{BB962C8B-B14F-4D97-AF65-F5344CB8AC3E}">
        <p14:creationId xmlns:p14="http://schemas.microsoft.com/office/powerpoint/2010/main" val="4281685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he Effects of Anger </a:t>
            </a:r>
            <a:endParaRPr lang="en-US" dirty="0"/>
          </a:p>
        </p:txBody>
      </p:sp>
      <p:sp>
        <p:nvSpPr>
          <p:cNvPr id="3" name="Content Placeholder 2"/>
          <p:cNvSpPr>
            <a:spLocks noGrp="1"/>
          </p:cNvSpPr>
          <p:nvPr>
            <p:ph idx="1"/>
          </p:nvPr>
        </p:nvSpPr>
        <p:spPr/>
        <p:txBody>
          <a:bodyPr/>
          <a:lstStyle/>
          <a:p>
            <a:r>
              <a:rPr lang="en-US" dirty="0" smtClean="0"/>
              <a:t>If you are angry you may sometimes lose control of yourself and end up effecting people in a negative way.</a:t>
            </a:r>
          </a:p>
          <a:p>
            <a:r>
              <a:rPr lang="en-US" dirty="0" smtClean="0"/>
              <a:t>When you angry you may end up doing something you regret.</a:t>
            </a:r>
          </a:p>
          <a:p>
            <a:r>
              <a:rPr lang="en-US" dirty="0" smtClean="0"/>
              <a:t>You can lose your conciseness and end up hurting yourself or others.</a:t>
            </a:r>
          </a:p>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4920438"/>
            <a:ext cx="1981200" cy="1937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0593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 </a:t>
            </a:r>
            <a:endParaRPr lang="en-US" dirty="0"/>
          </a:p>
        </p:txBody>
      </p:sp>
      <p:sp>
        <p:nvSpPr>
          <p:cNvPr id="3" name="Content Placeholder 2"/>
          <p:cNvSpPr>
            <a:spLocks noGrp="1"/>
          </p:cNvSpPr>
          <p:nvPr>
            <p:ph idx="1"/>
          </p:nvPr>
        </p:nvSpPr>
        <p:spPr/>
        <p:txBody>
          <a:bodyPr>
            <a:normAutofit/>
          </a:bodyPr>
          <a:lstStyle/>
          <a:p>
            <a:r>
              <a:rPr lang="en-US" sz="4000" dirty="0">
                <a:hlinkClick r:id="rId2"/>
              </a:rPr>
              <a:t>http://</a:t>
            </a:r>
            <a:r>
              <a:rPr lang="en-US" sz="4000" dirty="0" smtClean="0">
                <a:hlinkClick r:id="rId2"/>
              </a:rPr>
              <a:t>muttaqun.com/anger.html</a:t>
            </a:r>
            <a:endParaRPr lang="en-US" sz="4000" dirty="0" smtClean="0"/>
          </a:p>
          <a:p>
            <a:r>
              <a:rPr lang="en-US" sz="4000" dirty="0">
                <a:hlinkClick r:id="rId3"/>
              </a:rPr>
              <a:t>http://</a:t>
            </a:r>
            <a:r>
              <a:rPr lang="en-US" sz="4000" dirty="0" smtClean="0">
                <a:hlinkClick r:id="rId3"/>
              </a:rPr>
              <a:t>en.wikipedia.org/wiki/Anger</a:t>
            </a:r>
            <a:endParaRPr lang="en-US" sz="4000" dirty="0" smtClean="0"/>
          </a:p>
          <a:p>
            <a:r>
              <a:rPr lang="en-US" sz="4000" dirty="0">
                <a:hlinkClick r:id="rId4"/>
              </a:rPr>
              <a:t>http://www.thefreedictionary.com/anger</a:t>
            </a:r>
            <a:endParaRPr lang="en-US" sz="4000" dirty="0"/>
          </a:p>
        </p:txBody>
      </p:sp>
    </p:spTree>
    <p:extLst>
      <p:ext uri="{BB962C8B-B14F-4D97-AF65-F5344CB8AC3E}">
        <p14:creationId xmlns:p14="http://schemas.microsoft.com/office/powerpoint/2010/main" val="2822256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27</TotalTime>
  <Words>237</Words>
  <Application>Microsoft Office PowerPoint</Application>
  <PresentationFormat>On-screen Show (4:3)</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Verve</vt:lpstr>
      <vt:lpstr>Anger </vt:lpstr>
      <vt:lpstr>Hadieth About Anger</vt:lpstr>
      <vt:lpstr>What the Quran Stated About Anger</vt:lpstr>
      <vt:lpstr>How to Control your Anger</vt:lpstr>
      <vt:lpstr>The Effects of Anger </vt:lpstr>
      <vt:lpstr>Bibliography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Anger</dc:title>
  <dc:creator>nadia F. Husin</dc:creator>
  <cp:lastModifiedBy>nadia F. Husin</cp:lastModifiedBy>
  <cp:revision>5</cp:revision>
  <dcterms:created xsi:type="dcterms:W3CDTF">2013-04-30T21:27:20Z</dcterms:created>
  <dcterms:modified xsi:type="dcterms:W3CDTF">2013-04-30T21:54:42Z</dcterms:modified>
</cp:coreProperties>
</file>