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2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756669">
            <a:off x="35259" y="2655614"/>
            <a:ext cx="4744098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92D050"/>
                </a:solidFill>
                <a:latin typeface="Elephant" pitchFamily="18" charset="0"/>
              </a:rPr>
              <a:t>A Deadly Disease</a:t>
            </a:r>
            <a:endParaRPr lang="en-US" sz="2800" dirty="0">
              <a:solidFill>
                <a:srgbClr val="92D050"/>
              </a:solidFill>
              <a:latin typeface="Elephant" pitchFamily="18" charset="0"/>
            </a:endParaRPr>
          </a:p>
        </p:txBody>
      </p:sp>
      <p:pic>
        <p:nvPicPr>
          <p:cNvPr id="1026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618433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hotos-3.dropbox.com/t/0/AAD7B66jK-XpZ5vhmksBs9F-aC5b82xJYtLLch176E9FrA/12/149449900/jpeg/32x32/3/_/1/2/images.jpg/OYD71_p4JzGQVL_TaLy3Yab11Cb3G61DHvVYx2g7-dY?size=1280x9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photos-3.dropbox.com/t/0/AAD7B66jK-XpZ5vhmksBs9F-aC5b82xJYtLLch176E9FrA/12/149449900/jpeg/32x32/3/_/1/2/images.jpg/OYD71_p4JzGQVL_TaLy3Yab11Cb3G61DHvVYx2g7-dY?size=1280x96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photos-3.dropbox.com/t/0/AAD7B66jK-XpZ5vhmksBs9F-aC5b82xJYtLLch176E9FrA/12/149449900/jpeg/32x32/3/_/1/2/images.jpg/OYD71_p4JzGQVL_TaLy3Yab11Cb3G61DHvVYx2g7-dY?size=1280x96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photos-3.dropbox.com/t/0/AAD7B66jK-XpZ5vhmksBs9F-aC5b82xJYtLLch176E9FrA/12/149449900/jpeg/32x32/3/_/1/2/images.jpg/OYD71_p4JzGQVL_TaLy3Yab11Cb3G61DHvVYx2g7-dY?size=1280x96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https://photos-3.dropbox.com/t/0/AAD7B66jK-XpZ5vhmksBs9F-aC5b82xJYtLLch176E9FrA/12/149449900/jpeg/32x32/3/_/1/2/images.jpg/OYD71_p4JzGQVL_TaLy3Yab11Cb3G61DHvVYx2g7-dY?size=1280x96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https://photos-3.dropbox.com/t/0/AAD7B66jK-XpZ5vhmksBs9F-aC5b82xJYtLLch176E9FrA/12/149449900/jpeg/32x32/3/_/1/2/images.jpg/OYD71_p4JzGQVL_TaLy3Yab11Cb3G61DHvVYx2g7-dY?size=1280x960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https://photos-3.dropbox.com/t/0/AAD7B66jK-XpZ5vhmksBs9F-aC5b82xJYtLLch176E9FrA/12/149449900/jpeg/32x32/3/_/1/2/images.jpg/OYD71_p4JzGQVL_TaLy3Yab11Cb3G61DHvVYx2g7-dY?size=1280x960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https://photos-3.dropbox.com/t/0/AAD7B66jK-XpZ5vhmksBs9F-aC5b82xJYtLLch176E9FrA/12/149449900/jpeg/32x32/3/_/1/2/images.jpg/OYD71_p4JzGQVL_TaLy3Yab11Cb3G61DHvVYx2g7-dY?size=1280x960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0" descr="https://photos-3.dropbox.com/t/0/AAD7B66jK-XpZ5vhmksBs9F-aC5b82xJYtLLch176E9FrA/12/149449900/jpeg/32x32/3/_/1/2/images.jpg/OYD71_p4JzGQVL_TaLy3Yab11Cb3G61DHvVYx2g7-dY?size=1280x960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https://photos-3.dropbox.com/t/0/AAD7B66jK-XpZ5vhmksBs9F-aC5b82xJYtLLch176E9FrA/12/149449900/jpeg/32x32/3/_/1/2/images.jpg/OYD71_p4JzGQVL_TaLy3Yab11Cb3G61DHvVYx2g7-dY?size=1280x960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4" descr="https://photos-3.dropbox.com/t/0/AAD7B66jK-XpZ5vhmksBs9F-aC5b82xJYtLLch176E9FrA/12/149449900/jpeg/32x32/3/_/1/2/images.jpg/OYD71_p4JzGQVL_TaLy3Yab11Cb3G61DHvVYx2g7-dY?size=1280x960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9" name="Picture 25" descr="C:\Users\Haydar\Desktop\OYD71_p4JzGQVL_TaLy3Yab11Cb3G61DHvVYx2g7-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505200" cy="2863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22375" y="4724400"/>
            <a:ext cx="350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By: Ibrahim Haydar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2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disease is the quality of being unaware, lazy, unknowing, and uncaring</a:t>
            </a:r>
          </a:p>
          <a:p>
            <a:r>
              <a:rPr lang="en-US" dirty="0" smtClean="0"/>
              <a:t>People with this quality tend to have their lives fly past them and end up regretting their decisions</a:t>
            </a:r>
          </a:p>
          <a:p>
            <a:r>
              <a:rPr lang="en-US" dirty="0" smtClean="0"/>
              <a:t>These people “live in the moment”</a:t>
            </a:r>
          </a:p>
        </p:txBody>
      </p:sp>
      <p:pic>
        <p:nvPicPr>
          <p:cNvPr id="2054" name="Picture 6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8196"/>
            <a:ext cx="7543800" cy="9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photos-1.dropbox.com/t/0/AAAh75-BbO7Xdn0wEw4EbURF9zoc1elkZpNRCB-EwjtfIg/12/149449900/jpeg/32x32/3/_/1/2/hakna%20matata.jpg/F5k6fU2wLtG7I5Eysr1eRSjJHlxS5rX5HQ6ztOaqTt4?size=1280x9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https://photos-1.dropbox.com/t/0/AAAh75-BbO7Xdn0wEw4EbURF9zoc1elkZpNRCB-EwjtfIg/12/149449900/jpeg/32x32/3/_/1/2/hakna%20matata.jpg/F5k6fU2wLtG7I5Eysr1eRSjJHlxS5rX5HQ6ztOaqTt4?size=1280x96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https://photos-1.dropbox.com/t/0/AAAh75-BbO7Xdn0wEw4EbURF9zoc1elkZpNRCB-EwjtfIg/12/149449900/jpeg/32x32/3/_/1/2/hakna%20matata.jpg/F5k6fU2wLtG7I5Eysr1eRSjJHlxS5rX5HQ6ztOaqTt4?size=1280x96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s://photos-1.dropbox.com/t/0/AAAh75-BbO7Xdn0wEw4EbURF9zoc1elkZpNRCB-EwjtfIg/12/149449900/jpeg/32x32/3/_/1/2/hakna%20matata.jpg/F5k6fU2wLtG7I5Eysr1eRSjJHlxS5rX5HQ6ztOaqTt4?size=1280x96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https://photos-1.dropbox.com/t/0/AAAh75-BbO7Xdn0wEw4EbURF9zoc1elkZpNRCB-EwjtfIg/12/149449900/jpeg/32x32/3/_/1/2/hakna%20matata.jpg/F5k6fU2wLtG7I5Eysr1eRSjJHlxS5rX5HQ6ztOaqTt4?size=1280x96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https://photos-1.dropbox.com/t/0/AAAh75-BbO7Xdn0wEw4EbURF9zoc1elkZpNRCB-EwjtfIg/12/149449900/jpeg/32x32/3/_/1/2/hakna%20matata.jpg/F5k6fU2wLtG7I5Eysr1eRSjJHlxS5rX5HQ6ztOaqTt4?size=1280x960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https://photos-1.dropbox.com/t/0/AAAh75-BbO7Xdn0wEw4EbURF9zoc1elkZpNRCB-EwjtfIg/12/149449900/jpeg/32x32/3/_/1/2/hakna%20matata.jpg/F5k6fU2wLtG7I5Eysr1eRSjJHlxS5rX5HQ6ztOaqTt4?size=1280x960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2" descr="https://photos-1.dropbox.com/t/0/AAAh75-BbO7Xdn0wEw4EbURF9zoc1elkZpNRCB-EwjtfIg/12/149449900/jpeg/32x32/3/_/1/2/hakna%20matata.jpg/F5k6fU2wLtG7I5Eysr1eRSjJHlxS5rX5HQ6ztOaqTt4?size=1280x960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4" descr="https://photos-1.dropbox.com/t/0/AAAh75-BbO7Xdn0wEw4EbURF9zoc1elkZpNRCB-EwjtfIg/12/149449900/jpeg/32x32/3/_/1/2/hakna%20matata.jpg/F5k6fU2wLtG7I5Eysr1eRSjJHlxS5rX5HQ6ztOaqTt4?size=1280x960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6" descr="https://photos-1.dropbox.com/t/0/AAAh75-BbO7Xdn0wEw4EbURF9zoc1elkZpNRCB-EwjtfIg/12/149449900/jpeg/32x32/3/_/1/2/hakna%20matata.jpg/F5k6fU2wLtG7I5Eysr1eRSjJHlxS5rX5HQ6ztOaqTt4?size=1280x960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" y="4191000"/>
            <a:ext cx="4795019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20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our day to day lives we often do not care about what is going on</a:t>
            </a:r>
          </a:p>
          <a:p>
            <a:r>
              <a:rPr lang="en-US" dirty="0" smtClean="0"/>
              <a:t>We become lazy with our school work and fall behind on our assignments</a:t>
            </a:r>
          </a:p>
          <a:p>
            <a:r>
              <a:rPr lang="en-US" dirty="0" smtClean="0"/>
              <a:t>We become unaware and uncaring about what is going to happen in the future</a:t>
            </a:r>
            <a:endParaRPr lang="en-US" dirty="0"/>
          </a:p>
        </p:txBody>
      </p:sp>
      <p:pic>
        <p:nvPicPr>
          <p:cNvPr id="3074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424"/>
            <a:ext cx="7924800" cy="11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79783"/>
            <a:ext cx="3315903" cy="248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07844"/>
            <a:ext cx="3119868" cy="233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17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It is not for any person to believe, except by the Leave of Allah, and He will put the </a:t>
            </a:r>
            <a:r>
              <a:rPr lang="en-US" sz="2000" dirty="0" smtClean="0"/>
              <a:t>wrath </a:t>
            </a:r>
            <a:r>
              <a:rPr lang="en-US" sz="2000" dirty="0"/>
              <a:t>on those who are heedless. </a:t>
            </a:r>
            <a:r>
              <a:rPr lang="en-US" sz="2000" dirty="0" smtClean="0"/>
              <a:t>(Chapter</a:t>
            </a:r>
            <a:r>
              <a:rPr lang="en-US" sz="2000" dirty="0"/>
              <a:t> #10, Verse #100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Draws near for mankind their reckoning, while they turn away in heedle</a:t>
            </a:r>
            <a:r>
              <a:rPr lang="en-US" sz="2000" b="1" dirty="0"/>
              <a:t>ss</a:t>
            </a:r>
            <a:r>
              <a:rPr lang="en-US" sz="2000" dirty="0"/>
              <a:t>ness</a:t>
            </a:r>
            <a:r>
              <a:rPr lang="en-US" sz="2000" dirty="0" smtClean="0"/>
              <a:t>. (Chapter</a:t>
            </a:r>
            <a:r>
              <a:rPr lang="en-US" sz="2000" dirty="0"/>
              <a:t> #21, Verse #1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Who </a:t>
            </a:r>
            <a:r>
              <a:rPr lang="en-US" sz="2000" dirty="0"/>
              <a:t>are under a cover of heedlessness (think not about the gravity of the </a:t>
            </a:r>
            <a:r>
              <a:rPr lang="en-US" sz="2000" dirty="0" smtClean="0"/>
              <a:t>Hereafter (Chapter</a:t>
            </a:r>
            <a:r>
              <a:rPr lang="en-US" sz="2000" dirty="0"/>
              <a:t> #51, Verse #11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 They are those upon whose hearts, hearing (ears) and sight (eyes) Allah has set a seal. And they are </a:t>
            </a:r>
            <a:r>
              <a:rPr lang="en-US" sz="2000" dirty="0" smtClean="0"/>
              <a:t>the heedless</a:t>
            </a:r>
            <a:r>
              <a:rPr lang="en-US" sz="2000" dirty="0"/>
              <a:t>! </a:t>
            </a:r>
            <a:r>
              <a:rPr lang="en-US" sz="2000" dirty="0" smtClean="0"/>
              <a:t>(Chapter</a:t>
            </a:r>
            <a:r>
              <a:rPr lang="en-US" sz="2000" dirty="0"/>
              <a:t> #16, Verse #108)</a:t>
            </a:r>
            <a:endParaRPr lang="en-US" sz="2000" dirty="0"/>
          </a:p>
        </p:txBody>
      </p:sp>
      <p:pic>
        <p:nvPicPr>
          <p:cNvPr id="4098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1534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hotos-3.dropbox.com/t/0/AAA7B4Ky5TG1EhUX0sNAm9SHIPD12MQLucWZkBLfWYeDVw/12/149449900/jpeg/32x32/3/_/1/2/hart.jpg/8F-xKppr9EsiY7w3Wusz5Rtt_AA__U9LTXaPKXbFug0?size=1280x9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59455"/>
            <a:ext cx="4114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51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ayat basically show that people use heedlessness as a cover, or a seal</a:t>
            </a:r>
          </a:p>
          <a:p>
            <a:r>
              <a:rPr lang="en-US" dirty="0" smtClean="0"/>
              <a:t>They try to deny the Day of Judgment and its weight</a:t>
            </a:r>
          </a:p>
          <a:p>
            <a:r>
              <a:rPr lang="en-US" dirty="0" smtClean="0"/>
              <a:t>Allah says they cannot hide from his wrath under the cover of heedlessness</a:t>
            </a:r>
          </a:p>
          <a:p>
            <a:endParaRPr lang="en-US" dirty="0"/>
          </a:p>
        </p:txBody>
      </p:sp>
      <p:pic>
        <p:nvPicPr>
          <p:cNvPr id="5122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4330"/>
            <a:ext cx="5973332" cy="10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https://photos-2.dropbox.com/t/0/AAAF1zsip1Kkqx8LMiK66NLwm4oqvKOd5Nq9uBWQvkDI7w/12/149449900/jpeg/32x32/3/_/1/2/WHAt.jpg/GtlgSUIuccGqfsUxXvbkBIN0wzAOC9qEYV11Wg_rTXA?size=1280x9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505200" cy="245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2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tonicity this disease should go under is hypertonic</a:t>
            </a:r>
          </a:p>
          <a:p>
            <a:r>
              <a:rPr lang="en-US" dirty="0" smtClean="0"/>
              <a:t>This is because the heart is not affected directly but this disease leads to many MUCH worse diseases </a:t>
            </a:r>
          </a:p>
          <a:p>
            <a:r>
              <a:rPr lang="en-US" dirty="0" smtClean="0"/>
              <a:t>There is always time to wake up and become isotonic</a:t>
            </a:r>
            <a:endParaRPr lang="en-US" dirty="0"/>
          </a:p>
        </p:txBody>
      </p:sp>
      <p:pic>
        <p:nvPicPr>
          <p:cNvPr id="6146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65" y="228600"/>
            <a:ext cx="4114800" cy="14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35417"/>
            <a:ext cx="4237222" cy="274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https://photos-6.dropbox.com/t/0/AAAaS4-WoUStNQTdtr3EA6IUXsyZGCBatnEU0xeKnD_eEA/12/149449900/jpeg/32x32/3/_/1/2/harty.jpg/JFre1jT3N5EOvcvnpedRuocTJ0O1ez2JHIuoiEynI7w?size=1280x9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2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cure this disease one must simply open their eyes</a:t>
            </a:r>
          </a:p>
          <a:p>
            <a:r>
              <a:rPr lang="en-US" dirty="0" smtClean="0"/>
              <a:t>Then they come slowly out of laziness and unawareness</a:t>
            </a:r>
          </a:p>
          <a:p>
            <a:r>
              <a:rPr lang="en-US" dirty="0" smtClean="0"/>
              <a:t>It is a process but opening your eyes will make you aware and cautious of other diseases</a:t>
            </a:r>
            <a:endParaRPr lang="en-US" dirty="0"/>
          </a:p>
        </p:txBody>
      </p:sp>
      <p:pic>
        <p:nvPicPr>
          <p:cNvPr id="7170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181"/>
            <a:ext cx="7620000" cy="9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96966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36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cooltext.com/Logo-Design-Pimpin</a:t>
            </a:r>
          </a:p>
          <a:p>
            <a:r>
              <a:rPr lang="en-US" dirty="0"/>
              <a:t>http://mstasnim.weebly.com/pure-isotonic-heart-project.html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smtClean="0"/>
              <a:t>www.scribd.com/doc/99907716/Purification-of-the-Heart-by-Hamza-Yusuf-Complete</a:t>
            </a:r>
          </a:p>
          <a:p>
            <a:endParaRPr lang="en-US" dirty="0"/>
          </a:p>
        </p:txBody>
      </p:sp>
      <p:pic>
        <p:nvPicPr>
          <p:cNvPr id="8194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10360"/>
            <a:ext cx="4648200" cy="16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73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238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Haydar</dc:creator>
  <cp:lastModifiedBy>Haydar</cp:lastModifiedBy>
  <cp:revision>7</cp:revision>
  <dcterms:created xsi:type="dcterms:W3CDTF">2006-08-16T00:00:00Z</dcterms:created>
  <dcterms:modified xsi:type="dcterms:W3CDTF">2013-05-01T22:39:59Z</dcterms:modified>
</cp:coreProperties>
</file>