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1" r:id="rId4"/>
    <p:sldId id="262" r:id="rId5"/>
    <p:sldId id="259" r:id="rId6"/>
    <p:sldId id="265" r:id="rId7"/>
    <p:sldId id="266" r:id="rId8"/>
    <p:sldId id="267" r:id="rId9"/>
    <p:sldId id="269" r:id="rId10"/>
    <p:sldId id="271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BC03E4D-6E58-7C45-88EC-48F08F221864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66981FD-B521-934F-9518-4E8BA954E6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ribd.com/doc/99907716/Purification-of-the-Heart-by-Hamza-Yusuf-Complete" TargetMode="Externa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8953" y="354864"/>
            <a:ext cx="4151898" cy="1232689"/>
          </a:xfrm>
        </p:spPr>
        <p:txBody>
          <a:bodyPr/>
          <a:lstStyle/>
          <a:p>
            <a:r>
              <a:rPr lang="en-US" sz="9600" dirty="0" smtClean="0"/>
              <a:t>Iniquity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2515" y="5523561"/>
            <a:ext cx="6477000" cy="11740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By: </a:t>
            </a:r>
            <a:r>
              <a:rPr lang="en-US" sz="4400" dirty="0" err="1" smtClean="0"/>
              <a:t>Naseem</a:t>
            </a:r>
            <a:r>
              <a:rPr lang="en-US" sz="4400" dirty="0" smtClean="0"/>
              <a:t> </a:t>
            </a:r>
            <a:r>
              <a:rPr lang="en-US" sz="4400" dirty="0"/>
              <a:t>H</a:t>
            </a:r>
            <a:r>
              <a:rPr lang="en-US" sz="4400" dirty="0" smtClean="0"/>
              <a:t>eydari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6156" y="2145238"/>
            <a:ext cx="3178396" cy="254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9727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58757"/>
            <a:ext cx="7806364" cy="980548"/>
          </a:xfrm>
        </p:spPr>
        <p:txBody>
          <a:bodyPr/>
          <a:lstStyle/>
          <a:p>
            <a:r>
              <a:rPr lang="en-US" sz="5400" dirty="0" smtClean="0"/>
              <a:t>Relation to Hypotonic heart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931165" y="4101377"/>
            <a:ext cx="5791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2400" dirty="0"/>
              <a:t>Injustice relates to a hypotonic heart when one has been </a:t>
            </a:r>
            <a:r>
              <a:rPr lang="en-US" sz="2400" dirty="0" smtClean="0"/>
              <a:t>unjust </a:t>
            </a:r>
            <a:r>
              <a:rPr lang="en-US" sz="2400" dirty="0"/>
              <a:t>for so long they do not even realize </a:t>
            </a:r>
            <a:r>
              <a:rPr lang="en-US" sz="2400" dirty="0" smtClean="0"/>
              <a:t>it.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This is the worst state.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425"/>
          <a:stretch/>
        </p:blipFill>
        <p:spPr>
          <a:xfrm>
            <a:off x="4635321" y="1400782"/>
            <a:ext cx="2508063" cy="237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5823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65370"/>
            <a:ext cx="7806364" cy="980548"/>
          </a:xfrm>
        </p:spPr>
        <p:txBody>
          <a:bodyPr/>
          <a:lstStyle/>
          <a:p>
            <a:r>
              <a:rPr lang="en-US" sz="5400" dirty="0" smtClean="0"/>
              <a:t>Relation to Isotonic Heart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652783" y="3446759"/>
            <a:ext cx="6751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 </a:t>
            </a:r>
            <a:r>
              <a:rPr lang="en-US" sz="2400" dirty="0"/>
              <a:t>Injustice relates to an isotonic heart when a person realizes Allah is watching them always and chooses not to be unjust or speak out against injustice when they see it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This is a good state in which one has a high </a:t>
            </a:r>
            <a:r>
              <a:rPr lang="en-US" sz="2400" dirty="0" err="1" smtClean="0"/>
              <a:t>eman</a:t>
            </a:r>
            <a:r>
              <a:rPr lang="en-US" sz="2400" dirty="0" smtClean="0"/>
              <a:t>, but no one is perfect.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00"/>
          <a:stretch/>
        </p:blipFill>
        <p:spPr>
          <a:xfrm>
            <a:off x="5060770" y="1414010"/>
            <a:ext cx="2578129" cy="18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23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68095"/>
            <a:ext cx="7806364" cy="980548"/>
          </a:xfrm>
        </p:spPr>
        <p:txBody>
          <a:bodyPr/>
          <a:lstStyle/>
          <a:p>
            <a:r>
              <a:rPr lang="en-US" sz="6000" dirty="0" smtClean="0"/>
              <a:t>Bibliography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414672" y="2913629"/>
            <a:ext cx="77293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1600" dirty="0"/>
              <a:t>"Justice in Islam." The Religion of Islam. 30 Apr. 2013 &lt;http://</a:t>
            </a:r>
            <a:r>
              <a:rPr lang="en-US" sz="1600" dirty="0" err="1"/>
              <a:t>www.islamreligion.com</a:t>
            </a:r>
            <a:r>
              <a:rPr lang="en-US" sz="1600" dirty="0"/>
              <a:t>/articles/376/</a:t>
            </a:r>
            <a:r>
              <a:rPr lang="en-US" sz="1600" dirty="0" smtClean="0"/>
              <a:t>&gt;.</a:t>
            </a:r>
          </a:p>
          <a:p>
            <a:pPr marL="285750" indent="-285750">
              <a:buFont typeface="Wingdings" charset="2"/>
              <a:buChar char="u"/>
            </a:pPr>
            <a:endParaRPr lang="en-US" sz="16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1600" dirty="0"/>
              <a:t>(</a:t>
            </a:r>
            <a:r>
              <a:rPr lang="en-US" sz="1600" dirty="0" err="1"/>
              <a:t>nmusba.wordpress.com</a:t>
            </a:r>
            <a:r>
              <a:rPr lang="en-US" sz="1600" dirty="0"/>
              <a:t>), </a:t>
            </a:r>
            <a:r>
              <a:rPr lang="en-US" sz="1600" dirty="0" err="1"/>
              <a:t>AhleSunnah</a:t>
            </a:r>
            <a:r>
              <a:rPr lang="en-US" sz="1600" dirty="0"/>
              <a:t>. "Purification of the Heart by </a:t>
            </a:r>
            <a:r>
              <a:rPr lang="en-US" sz="1600" dirty="0" err="1"/>
              <a:t>Hamza</a:t>
            </a:r>
            <a:r>
              <a:rPr lang="en-US" sz="1600" dirty="0"/>
              <a:t> Yusuf (Complete)." </a:t>
            </a:r>
            <a:r>
              <a:rPr lang="en-US" sz="1600" dirty="0" err="1"/>
              <a:t>Scribd</a:t>
            </a:r>
            <a:r>
              <a:rPr lang="en-US" sz="1600" dirty="0"/>
              <a:t>. 30 Apr. 2013 &lt;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://www.scribd.com/doc/99907716/Purification-of-the-Heart-by-Hamza-Yusuf-</a:t>
            </a:r>
            <a:r>
              <a:rPr lang="en-US" sz="1600" dirty="0" smtClean="0">
                <a:hlinkClick r:id="rId2"/>
              </a:rPr>
              <a:t>Complete</a:t>
            </a:r>
            <a:r>
              <a:rPr lang="en-US" sz="1600" dirty="0" smtClean="0"/>
              <a:t>&gt;.</a:t>
            </a:r>
          </a:p>
          <a:p>
            <a:pPr marL="285750" indent="-285750">
              <a:buFont typeface="Wingdings" charset="2"/>
              <a:buChar char="u"/>
            </a:pPr>
            <a:endParaRPr lang="en-US" sz="16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1600" dirty="0" smtClean="0"/>
              <a:t>. "</a:t>
            </a:r>
            <a:r>
              <a:rPr lang="en-US" sz="1600" dirty="0"/>
              <a:t>Multimedia." Islam web. 30 Apr. 2013 &lt;http://</a:t>
            </a:r>
            <a:r>
              <a:rPr lang="en-US" sz="1600" dirty="0" err="1"/>
              <a:t>www.islamweb.net</a:t>
            </a:r>
            <a:r>
              <a:rPr lang="en-US" sz="1600" dirty="0"/>
              <a:t>/</a:t>
            </a:r>
            <a:r>
              <a:rPr lang="en-US" sz="1600" dirty="0" err="1"/>
              <a:t>emainpage</a:t>
            </a:r>
            <a:r>
              <a:rPr lang="en-US" sz="1600" dirty="0"/>
              <a:t>/</a:t>
            </a:r>
            <a:r>
              <a:rPr lang="en-US" sz="1600" dirty="0" err="1"/>
              <a:t>index.php?id</a:t>
            </a:r>
            <a:r>
              <a:rPr lang="en-US" sz="1600" dirty="0"/>
              <a:t>=158709&gt;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1600" dirty="0"/>
              <a:t>"Justice of Islam Powerful Speech by Sh. Shady Al-Suleiman The Daily Reminder." YouTube. 31 Dec. 2012. YouTube. 30 Apr. 2013 &lt;http://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=bFyNVrTAcA4&gt;.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pPr marL="285750" indent="-285750">
              <a:buFont typeface="Wingdings" charset="2"/>
              <a:buChar char="u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21" t="15560" r="21463" b="23215"/>
          <a:stretch/>
        </p:blipFill>
        <p:spPr>
          <a:xfrm>
            <a:off x="4958350" y="708312"/>
            <a:ext cx="2820003" cy="180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9498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33" y="677046"/>
            <a:ext cx="8758817" cy="831132"/>
          </a:xfrm>
        </p:spPr>
        <p:txBody>
          <a:bodyPr/>
          <a:lstStyle/>
          <a:p>
            <a:pPr algn="ctr"/>
            <a:r>
              <a:rPr lang="en-US" sz="5400" dirty="0" smtClean="0"/>
              <a:t>Video: Iniquity and Injustice In </a:t>
            </a:r>
            <a:r>
              <a:rPr lang="en-US" sz="5400" dirty="0"/>
              <a:t>I</a:t>
            </a:r>
            <a:r>
              <a:rPr lang="en-US" sz="5400" dirty="0" smtClean="0"/>
              <a:t>slam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288611" y="5552797"/>
            <a:ext cx="7367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http://</a:t>
            </a:r>
            <a:r>
              <a:rPr lang="en-US" sz="2800" dirty="0" err="1"/>
              <a:t>www.youtube.com</a:t>
            </a:r>
            <a:r>
              <a:rPr lang="en-US" sz="2800" dirty="0"/>
              <a:t>/</a:t>
            </a:r>
            <a:r>
              <a:rPr lang="en-US" sz="2800" dirty="0" err="1"/>
              <a:t>watch?v</a:t>
            </a:r>
            <a:r>
              <a:rPr lang="en-US" sz="2800" dirty="0"/>
              <a:t>=bFyNVrTAcA4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49" y="1815405"/>
            <a:ext cx="3202850" cy="314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7128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40078"/>
            <a:ext cx="5341196" cy="1083272"/>
          </a:xfrm>
        </p:spPr>
        <p:txBody>
          <a:bodyPr/>
          <a:lstStyle/>
          <a:p>
            <a:r>
              <a:rPr lang="en-US" sz="6000" dirty="0" smtClean="0"/>
              <a:t>What is Iniquity?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545398" y="3075234"/>
            <a:ext cx="665782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2800" dirty="0" smtClean="0"/>
              <a:t>Being unjust or unfair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800" dirty="0" smtClean="0"/>
              <a:t>Lack of fairness or justice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800" dirty="0" smtClean="0"/>
              <a:t>Failing to give equal treatment; inequality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800" dirty="0" smtClean="0"/>
              <a:t>Harming any creation without a cause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77" y="1125422"/>
            <a:ext cx="2850744" cy="205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35618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96110"/>
            <a:ext cx="8039808" cy="989886"/>
          </a:xfrm>
        </p:spPr>
        <p:txBody>
          <a:bodyPr/>
          <a:lstStyle/>
          <a:p>
            <a:r>
              <a:rPr lang="en-US" sz="6000" dirty="0" smtClean="0"/>
              <a:t>3 Types of Iniquity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293277" y="2995895"/>
            <a:ext cx="66578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Being unjust to Allah the Almighty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ex. disbelief, polytheism, hypocrisy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Being unjust towards other people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ex. </a:t>
            </a:r>
            <a:r>
              <a:rPr lang="en-US" sz="2400" dirty="0"/>
              <a:t>u</a:t>
            </a:r>
            <a:r>
              <a:rPr lang="en-US" sz="2400" dirty="0" smtClean="0"/>
              <a:t>nequal </a:t>
            </a:r>
            <a:r>
              <a:rPr lang="en-US" sz="2400" dirty="0" smtClean="0"/>
              <a:t>treatment, harm to others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Being unjust towards oneself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ex. hurting oneself weather it is                    physically or mentally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57" y="1205670"/>
            <a:ext cx="2767886" cy="18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7773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68095"/>
            <a:ext cx="7806364" cy="980548"/>
          </a:xfrm>
        </p:spPr>
        <p:txBody>
          <a:bodyPr/>
          <a:lstStyle/>
          <a:p>
            <a:r>
              <a:rPr lang="en-US" sz="6000" dirty="0" smtClean="0"/>
              <a:t>Examples of Iniquity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839535" y="2455115"/>
            <a:ext cx="65084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Favoring </a:t>
            </a:r>
          </a:p>
          <a:p>
            <a:pPr marL="285750" indent="-285750">
              <a:buFont typeface="Wingdings" charset="2"/>
              <a:buChar char="u"/>
            </a:pPr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Racism, </a:t>
            </a:r>
            <a:r>
              <a:rPr lang="en-US" sz="2400" dirty="0" smtClean="0"/>
              <a:t>discrimination</a:t>
            </a:r>
          </a:p>
          <a:p>
            <a:pPr marL="285750" indent="-285750">
              <a:buFont typeface="Wingdings" charset="2"/>
              <a:buChar char="u"/>
            </a:pPr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Giving one more than the other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Special Treatment: Not treating everyone with the same amount of </a:t>
            </a:r>
            <a:r>
              <a:rPr lang="en-US" sz="2400" dirty="0" smtClean="0"/>
              <a:t>respect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Harming </a:t>
            </a:r>
            <a:r>
              <a:rPr lang="en-US" sz="2400" dirty="0" smtClean="0"/>
              <a:t>any </a:t>
            </a:r>
            <a:r>
              <a:rPr lang="en-US" sz="2400" dirty="0" smtClean="0"/>
              <a:t>animals, humans, and plants (all creations of Allah)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66" y="1063910"/>
            <a:ext cx="3632389" cy="2782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42056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68095"/>
            <a:ext cx="7806364" cy="980548"/>
          </a:xfrm>
        </p:spPr>
        <p:txBody>
          <a:bodyPr/>
          <a:lstStyle/>
          <a:p>
            <a:r>
              <a:rPr lang="en-US" sz="6000" dirty="0" smtClean="0"/>
              <a:t>Evidence: Ayah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643445" y="4332343"/>
            <a:ext cx="6433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“Our Lord! Rescue us from this town whose people are oppressors; and raise for us from You one who will protect, and raise for us from You one who will help.” [004:075: Al Quran]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17" y="420723"/>
            <a:ext cx="2904581" cy="189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574" y="1802340"/>
            <a:ext cx="2305877" cy="230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4815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68095"/>
            <a:ext cx="7806364" cy="980548"/>
          </a:xfrm>
        </p:spPr>
        <p:txBody>
          <a:bodyPr/>
          <a:lstStyle/>
          <a:p>
            <a:r>
              <a:rPr lang="en-US" sz="6000" dirty="0" smtClean="0"/>
              <a:t>Evidence: Explanation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36820" y="3990424"/>
            <a:ext cx="650842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/>
              <a:t>Oppressors could be leaders, </a:t>
            </a:r>
            <a:r>
              <a:rPr lang="en-US" sz="2400" dirty="0" smtClean="0"/>
              <a:t>husbands, </a:t>
            </a:r>
            <a:r>
              <a:rPr lang="en-US" sz="2400" dirty="0"/>
              <a:t>or </a:t>
            </a:r>
            <a:r>
              <a:rPr lang="en-US" sz="2400" dirty="0" smtClean="0"/>
              <a:t>king</a:t>
            </a: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Oppressors will be punished</a:t>
            </a:r>
          </a:p>
          <a:p>
            <a:pPr marL="285750" indent="-285750">
              <a:buFont typeface="Wingdings" charset="2"/>
              <a:buChar char="u"/>
            </a:pPr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Oppressed will be rewarded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037" y="2011678"/>
            <a:ext cx="18923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1405696"/>
            <a:ext cx="2904581" cy="189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5633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168095"/>
            <a:ext cx="7806364" cy="980548"/>
          </a:xfrm>
        </p:spPr>
        <p:txBody>
          <a:bodyPr/>
          <a:lstStyle/>
          <a:p>
            <a:r>
              <a:rPr lang="en-US" sz="6000" dirty="0" smtClean="0"/>
              <a:t>Cure and Prevention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7" y="3238962"/>
            <a:ext cx="650842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000" dirty="0" smtClean="0"/>
              <a:t>Keeping in mind death is near; can come any moment</a:t>
            </a:r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000" dirty="0" smtClean="0"/>
              <a:t>The Prophet said: “Remembering often the destroyer of pleasure.” That is death.</a:t>
            </a:r>
          </a:p>
          <a:p>
            <a:pPr marL="285750" indent="-285750">
              <a:buFont typeface="Wingdings" charset="2"/>
              <a:buChar char="u"/>
            </a:pPr>
            <a:endParaRPr lang="en-US" sz="2000" dirty="0"/>
          </a:p>
          <a:p>
            <a:pPr marL="285750" indent="-285750">
              <a:buFont typeface="Wingdings" charset="2"/>
              <a:buChar char="u"/>
            </a:pPr>
            <a:r>
              <a:rPr lang="en-US" sz="2000" dirty="0" smtClean="0"/>
              <a:t>Remembering death cleanses the heart</a:t>
            </a:r>
          </a:p>
          <a:p>
            <a:pPr marL="285750" indent="-285750">
              <a:buFont typeface="Wingdings" charset="2"/>
              <a:buChar char="u"/>
            </a:pPr>
            <a:endParaRPr lang="en-US" sz="2000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000" dirty="0" smtClean="0"/>
              <a:t>Remembering that we will eventually stand </a:t>
            </a:r>
            <a:r>
              <a:rPr lang="en-US" sz="2000" dirty="0"/>
              <a:t>in front of Allah in the Day of Judgm</a:t>
            </a:r>
            <a:r>
              <a:rPr lang="en-US" sz="2400" dirty="0"/>
              <a:t>ent</a:t>
            </a:r>
          </a:p>
          <a:p>
            <a:pPr marL="285750" indent="-285750">
              <a:buFont typeface="Wingdings" charset="2"/>
              <a:buChar char="u"/>
            </a:pPr>
            <a:endParaRPr lang="en-US" sz="2400" dirty="0"/>
          </a:p>
          <a:p>
            <a:pPr marL="285750" indent="-285750">
              <a:buFont typeface="Wingdings" charset="2"/>
              <a:buChar char="u"/>
            </a:pPr>
            <a:endParaRPr lang="en-US" sz="2400" dirty="0" smtClean="0"/>
          </a:p>
          <a:p>
            <a:pPr marL="285750" indent="-285750">
              <a:buFont typeface="Wingdings" charset="2"/>
              <a:buChar char="u"/>
            </a:pPr>
            <a:endParaRPr lang="en-US" sz="2400" dirty="0"/>
          </a:p>
          <a:p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07" y="1844076"/>
            <a:ext cx="3122410" cy="138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4427" b="46331"/>
          <a:stretch/>
        </p:blipFill>
        <p:spPr>
          <a:xfrm>
            <a:off x="4614311" y="1483308"/>
            <a:ext cx="3892388" cy="74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804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97" y="485606"/>
            <a:ext cx="7806364" cy="980548"/>
          </a:xfrm>
        </p:spPr>
        <p:txBody>
          <a:bodyPr/>
          <a:lstStyle/>
          <a:p>
            <a:r>
              <a:rPr lang="en-US" sz="4800" dirty="0" smtClean="0"/>
              <a:t>Relation to Hypertonic Heart and Semi-Permeable membrane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297945" y="2596118"/>
            <a:ext cx="716206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Hypertonic heart is half good, half-bad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The heart knows what is wrong but is unable to be fair and act upon it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Iniquity (injustice) is bad trait and disease it has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There is still hope for the heart</a:t>
            </a:r>
          </a:p>
          <a:p>
            <a:endParaRPr lang="en-US" sz="2200" dirty="0"/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Semi-permeable membrane only allows certain things in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The membrane is self-control so you choose what to let in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200" dirty="0" smtClean="0"/>
              <a:t>In hypertonic heart injustice is let in because it is the sick heart</a:t>
            </a:r>
            <a:endParaRPr lang="en-US" sz="22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648"/>
          <a:stretch/>
        </p:blipFill>
        <p:spPr>
          <a:xfrm>
            <a:off x="7735335" y="1550201"/>
            <a:ext cx="907927" cy="163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9574"/>
          <a:stretch/>
        </p:blipFill>
        <p:spPr>
          <a:xfrm>
            <a:off x="6846084" y="1550201"/>
            <a:ext cx="889251" cy="163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4733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2046</TotalTime>
  <Words>583</Words>
  <Application>Microsoft Macintosh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Iniquity</vt:lpstr>
      <vt:lpstr>Video: Iniquity and Injustice In Islam</vt:lpstr>
      <vt:lpstr>What is Iniquity?</vt:lpstr>
      <vt:lpstr>3 Types of Iniquity</vt:lpstr>
      <vt:lpstr>Examples of Iniquity</vt:lpstr>
      <vt:lpstr>Evidence: Ayah</vt:lpstr>
      <vt:lpstr>Evidence: Explanation</vt:lpstr>
      <vt:lpstr>Cure and Prevention</vt:lpstr>
      <vt:lpstr>Relation to Hypertonic Heart and Semi-Permeable membrane</vt:lpstr>
      <vt:lpstr>Relation to Hypotonic heart</vt:lpstr>
      <vt:lpstr>Relation to Isotonic Heart</vt:lpstr>
      <vt:lpstr>Bibliography</vt:lpstr>
    </vt:vector>
  </TitlesOfParts>
  <Company>Wayne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Iniquity</dc:title>
  <dc:creator>Ahmad Heydari</dc:creator>
  <cp:lastModifiedBy>Ahmad Heydari</cp:lastModifiedBy>
  <cp:revision>36</cp:revision>
  <cp:lastPrinted>2013-05-01T01:43:18Z</cp:lastPrinted>
  <dcterms:created xsi:type="dcterms:W3CDTF">2013-04-27T18:45:11Z</dcterms:created>
  <dcterms:modified xsi:type="dcterms:W3CDTF">2013-05-01T01:43:55Z</dcterms:modified>
</cp:coreProperties>
</file>